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114" y="3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2D621-D32A-448F-A2A6-A6980101BD1B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AAB44-567E-4617-BB2D-0727FD8042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8541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2D621-D32A-448F-A2A6-A6980101BD1B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AAB44-567E-4617-BB2D-0727FD8042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1056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2D621-D32A-448F-A2A6-A6980101BD1B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AAB44-567E-4617-BB2D-0727FD8042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6490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2D621-D32A-448F-A2A6-A6980101BD1B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AAB44-567E-4617-BB2D-0727FD8042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8363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2D621-D32A-448F-A2A6-A6980101BD1B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AAB44-567E-4617-BB2D-0727FD8042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1694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2D621-D32A-448F-A2A6-A6980101BD1B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AAB44-567E-4617-BB2D-0727FD8042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4442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2D621-D32A-448F-A2A6-A6980101BD1B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AAB44-567E-4617-BB2D-0727FD8042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7994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2D621-D32A-448F-A2A6-A6980101BD1B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AAB44-567E-4617-BB2D-0727FD8042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0948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2D621-D32A-448F-A2A6-A6980101BD1B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AAB44-567E-4617-BB2D-0727FD8042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3866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2D621-D32A-448F-A2A6-A6980101BD1B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AAB44-567E-4617-BB2D-0727FD8042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5776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2D621-D32A-448F-A2A6-A6980101BD1B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AAB44-567E-4617-BB2D-0727FD8042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8662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92D621-D32A-448F-A2A6-A6980101BD1B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CAAB44-567E-4617-BB2D-0727FD8042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1549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61913" y="-742950"/>
            <a:ext cx="12315825" cy="834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29991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1</cp:revision>
  <dcterms:created xsi:type="dcterms:W3CDTF">2023-11-09T12:57:32Z</dcterms:created>
  <dcterms:modified xsi:type="dcterms:W3CDTF">2023-11-09T12:58:09Z</dcterms:modified>
</cp:coreProperties>
</file>